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00" autoAdjust="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377A4A-5C5E-4937-BB4D-F6EEF47FB448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98309-4D96-4404-BDFF-F4CD828A0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947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98309-4D96-4404-BDFF-F4CD828A0F6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507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по теме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Линии второго порядка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5936" y="5661248"/>
            <a:ext cx="5000600" cy="985664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Выполнил: Петров Артем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05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Исследование формы гиперболы по ее каноническому уравнению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85525"/>
            <a:ext cx="8229600" cy="388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830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Асимптоты гиперболы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Прямая </a:t>
            </a:r>
            <a:r>
              <a:rPr lang="en-US" dirty="0" smtClean="0"/>
              <a:t>L</a:t>
            </a:r>
            <a:r>
              <a:rPr lang="ru-RU" dirty="0"/>
              <a:t> </a:t>
            </a:r>
            <a:r>
              <a:rPr lang="ru-RU" dirty="0" smtClean="0"/>
              <a:t>называется асимптотой неограниченной кривой </a:t>
            </a:r>
            <a:r>
              <a:rPr lang="en-US" dirty="0" smtClean="0"/>
              <a:t>K</a:t>
            </a:r>
            <a:r>
              <a:rPr lang="ru-RU" dirty="0" smtClean="0"/>
              <a:t>, если расстояние</a:t>
            </a:r>
            <a:r>
              <a:rPr lang="en-US" dirty="0" smtClean="0"/>
              <a:t> d </a:t>
            </a:r>
            <a:r>
              <a:rPr lang="ru-RU" dirty="0" smtClean="0"/>
              <a:t>от точки </a:t>
            </a:r>
            <a:r>
              <a:rPr lang="en-US" dirty="0" smtClean="0"/>
              <a:t>M</a:t>
            </a:r>
            <a:r>
              <a:rPr lang="ru-RU" dirty="0" smtClean="0"/>
              <a:t> кривой </a:t>
            </a:r>
            <a:r>
              <a:rPr lang="en-US" dirty="0" smtClean="0"/>
              <a:t>K</a:t>
            </a:r>
            <a:r>
              <a:rPr lang="ru-RU" dirty="0" smtClean="0"/>
              <a:t> до этой прямой стремится к нулю при неограниченном удалении точки </a:t>
            </a:r>
            <a:r>
              <a:rPr lang="en-US" dirty="0" smtClean="0"/>
              <a:t>M</a:t>
            </a:r>
            <a:r>
              <a:rPr lang="ru-RU" dirty="0" smtClean="0"/>
              <a:t> вдоль кривой </a:t>
            </a:r>
            <a:r>
              <a:rPr lang="en-US" dirty="0" smtClean="0"/>
              <a:t>K</a:t>
            </a:r>
            <a:r>
              <a:rPr lang="ru-RU" dirty="0" smtClean="0"/>
              <a:t> от начала координат                           </a:t>
            </a:r>
          </a:p>
          <a:p>
            <a:endParaRPr lang="ru-RU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365104"/>
            <a:ext cx="4724645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969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888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Уравнение равносторонней гиперболы, асимптотами которой служат оси координат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2780928"/>
                <a:ext cx="4392488" cy="3240360"/>
              </a:xfrm>
            </p:spPr>
            <p:txBody>
              <a:bodyPr/>
              <a:lstStyle/>
              <a:p>
                <a:r>
                  <a:rPr lang="ru-RU" dirty="0" smtClean="0"/>
                  <a:t>Гипербола называется равносторонней, если ее полуоси равны (</a:t>
                </a:r>
                <a:r>
                  <a:rPr lang="en-US" dirty="0" smtClean="0"/>
                  <a:t>a=b</a:t>
                </a:r>
                <a:r>
                  <a:rPr lang="ru-RU" dirty="0" smtClean="0"/>
                  <a:t>)</a:t>
                </a:r>
              </a:p>
              <a:p>
                <a:r>
                  <a:rPr lang="ru-RU" dirty="0" smtClean="0"/>
                  <a:t>Каноническое уравнение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2780928"/>
                <a:ext cx="4392488" cy="3240360"/>
              </a:xfrm>
              <a:blipFill rotWithShape="1">
                <a:blip r:embed="rId2"/>
                <a:stretch>
                  <a:fillRect l="-1664" t="-1504" r="-9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303" y="2816266"/>
            <a:ext cx="4300094" cy="3133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75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Дополнительные сведения о гиперболе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ru-RU" dirty="0" smtClean="0"/>
                  <a:t>Эксцентриситетом гиперболы называется отношение расстояния между фокусами к величине действительной оси гиперболы</a:t>
                </a:r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𝜀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ru-RU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𝑐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𝑎</m:t>
                        </m:r>
                      </m:den>
                    </m:f>
                  </m:oMath>
                </a14:m>
                <a:endParaRPr lang="en-US" dirty="0" smtClean="0"/>
              </a:p>
              <a:p>
                <a:r>
                  <a:rPr lang="ru-RU" dirty="0" smtClean="0"/>
                  <a:t>Фокальные радиусы :</a:t>
                </a:r>
                <a:r>
                  <a:rPr lang="en-US" dirty="0" smtClean="0"/>
                  <a:t> </a:t>
                </a:r>
              </a:p>
              <a:p>
                <a:endParaRPr lang="en-US" dirty="0"/>
              </a:p>
              <a:p>
                <a:r>
                  <a:rPr lang="ru-RU" dirty="0" smtClean="0"/>
                  <a:t>Директрисы гиперболы: 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89" t="-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293096"/>
            <a:ext cx="7344816" cy="526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459" y="5378491"/>
            <a:ext cx="1452935" cy="558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502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Парабола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35480"/>
            <a:ext cx="4330824" cy="4389120"/>
          </a:xfrm>
        </p:spPr>
        <p:txBody>
          <a:bodyPr/>
          <a:lstStyle/>
          <a:p>
            <a:r>
              <a:rPr lang="ru-RU" dirty="0" smtClean="0"/>
              <a:t>Параболой называется множество всех точек плоскости, каждая из которых одинаково удалена от данной точки, называемой фокусом, и данной прямой называемой директрисой </a:t>
            </a:r>
            <a:endParaRPr lang="ru-RU" dirty="0"/>
          </a:p>
        </p:txBody>
      </p:sp>
      <p:pic>
        <p:nvPicPr>
          <p:cNvPr id="9218" name="Picture 2" descr="Ответы@Mail.Ru: график функции y=x 2 b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556792"/>
            <a:ext cx="2914650" cy="379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384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Каноническое уравнение параболы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=2px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564904"/>
            <a:ext cx="6010275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15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Исследование форм параболы по ее каноническому уравнению</a:t>
            </a:r>
            <a:endParaRPr lang="ru-RU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68774"/>
            <a:ext cx="8229600" cy="3522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849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764704"/>
            <a:ext cx="8147248" cy="2448272"/>
          </a:xfrm>
        </p:spPr>
        <p:txBody>
          <a:bodyPr/>
          <a:lstStyle/>
          <a:p>
            <a:r>
              <a:rPr lang="ru-RU" dirty="0" smtClean="0"/>
              <a:t>СПАСИБО ЗА ВНИМАНИЕ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935480"/>
            <a:ext cx="7571184" cy="438912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571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Линией (кривой) второго порядка – называется линия, общее уравнение которой имеет следующий вид: </a:t>
                </a:r>
              </a:p>
              <a:p>
                <a:pPr marL="0" indent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𝐴𝑥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+2Bxy+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𝐶𝑦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+Dx+Ey+F=0</a:t>
                </a:r>
              </a:p>
              <a:p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Коэффициенты уравнения – действительные числа</a:t>
                </a:r>
              </a:p>
              <a:p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Уравнение определяет на плоскости : окружность, эллипс, гиперболу и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параболу</a:t>
                </a:r>
                <a:endPara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89" t="-1250" r="-8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280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Окружность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-13951" y="1916832"/>
                <a:ext cx="4546848" cy="4389120"/>
              </a:xfrm>
            </p:spPr>
            <p:txBody>
              <a:bodyPr/>
              <a:lstStyle/>
              <a:p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Окружностью радиуса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 центром в точке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называется множество всех точек 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плоскости, удовлетворяющих условию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M=R</a:t>
                </a:r>
              </a:p>
              <a:p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Каноническое уравнение окружности :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𝑦</m:t>
                        </m:r>
                        <m:r>
                          <a:rPr lang="en-US" b="0" i="1" dirty="0" smtClean="0">
                            <a:latin typeface="Cambria Math"/>
                          </a:rPr>
                          <m:t>−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en-US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𝑅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13951" y="1916832"/>
                <a:ext cx="4546848" cy="4389120"/>
              </a:xfrm>
              <a:blipFill rotWithShape="1">
                <a:blip r:embed="rId3"/>
                <a:stretch>
                  <a:fillRect l="-1743" t="-1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2620" y="1095917"/>
            <a:ext cx="4108073" cy="3197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787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Эллипс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35480"/>
            <a:ext cx="4114800" cy="438912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Эллипсом называется множество всех точек плоскости, сумма расстояний от каждой из которых до двух данных точек этой плоскости , называется фокусами, есть величина постоянная, большая , чем расстояние фокуса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988840"/>
            <a:ext cx="4644008" cy="1892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876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51443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Каноническое уравнение эллипса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32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32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dirty="0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200" b="0" i="1" dirty="0" smtClean="0">
                                <a:latin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en-US" sz="3200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320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200" b="0" i="1" dirty="0" smtClean="0"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en-US" sz="3200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=1</a:t>
                </a:r>
              </a:p>
              <a:p>
                <a:r>
                  <a:rPr lang="ru-RU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Исследование формы эллипса по его уравнению</a:t>
                </a:r>
              </a:p>
              <a:p>
                <a:endPara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3438" y="3530361"/>
            <a:ext cx="6133995" cy="2939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173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Дополнительные сведения об эллипсе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ru-RU" dirty="0" smtClean="0"/>
                  <a:t>Отношение</a:t>
                </a:r>
                <a:r>
                  <a:rPr lang="en-US" dirty="0" smtClean="0"/>
                  <a:t> </a:t>
                </a:r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:r>
                  <a:rPr lang="ru-RU" dirty="0" smtClean="0"/>
                  <a:t>половины расстояния между фокусами к большой полуоси эллипса называется эксцентриситетом  эллипса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𝜀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ru-RU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= a +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𝜀</m:t>
                    </m:r>
                  </m:oMath>
                </a14:m>
                <a:r>
                  <a:rPr lang="en-US" dirty="0" smtClean="0"/>
                  <a:t>x 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=</a:t>
                </a:r>
                <a:r>
                  <a:rPr lang="en-US" dirty="0"/>
                  <a:t> </a:t>
                </a:r>
                <a:r>
                  <a:rPr lang="en-US" dirty="0" smtClean="0"/>
                  <a:t>a -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𝜀</m:t>
                    </m:r>
                    <m:r>
                      <m:rPr>
                        <m:sty m:val="p"/>
                      </m:rPr>
                      <a:rPr lang="en-US" i="1" smtClean="0">
                        <a:latin typeface="Cambria Math"/>
                        <a:ea typeface="Cambria Math"/>
                      </a:rPr>
                      <m:t>x</m:t>
                    </m:r>
                  </m:oMath>
                </a14:m>
                <a:r>
                  <a:rPr lang="en-US" dirty="0" smtClean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=2a </a:t>
                </a:r>
              </a:p>
              <a:p>
                <a:endParaRPr lang="ru-RU" b="1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4560575"/>
            <a:ext cx="4968553" cy="2258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740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Директрисы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0" y="2420888"/>
                <a:ext cx="5220072" cy="4437112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ru-RU" dirty="0" smtClean="0"/>
                  <a:t>Прямые  </a:t>
                </a:r>
                <a:r>
                  <a:rPr lang="en-US" dirty="0" smtClean="0"/>
                  <a:t>x</a:t>
                </a:r>
                <a:r>
                  <a:rPr lang="ru-RU" dirty="0" smtClean="0"/>
                  <a:t>=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±</m:t>
                    </m:r>
                    <m:f>
                      <m:fPr>
                        <m:ctrlPr>
                          <a:rPr lang="ru-RU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𝑎</m:t>
                        </m:r>
                      </m:num>
                      <m:den>
                        <m:r>
                          <a:rPr lang="ru-RU" i="1" smtClean="0">
                            <a:latin typeface="Cambria Math"/>
                            <a:ea typeface="Cambria Math"/>
                          </a:rPr>
                          <m:t>𝜀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:r>
                  <a:rPr lang="ru-RU" dirty="0"/>
                  <a:t> </a:t>
                </a:r>
                <a:r>
                  <a:rPr lang="ru-RU" dirty="0" smtClean="0"/>
                  <a:t>называются директрисами</a:t>
                </a:r>
              </a:p>
              <a:p>
                <a:r>
                  <a:rPr lang="ru-RU" dirty="0" smtClean="0"/>
                  <a:t>Если </a:t>
                </a:r>
                <a:r>
                  <a:rPr lang="en-US" dirty="0" smtClean="0"/>
                  <a:t>r </a:t>
                </a:r>
                <a:r>
                  <a:rPr lang="ru-RU" dirty="0" smtClean="0"/>
                  <a:t>– расстояние от  произвольной точки эллипса до какого-нибудь фокуса, </a:t>
                </a:r>
                <a:r>
                  <a:rPr lang="en-US" dirty="0" smtClean="0"/>
                  <a:t>d </a:t>
                </a:r>
                <a:r>
                  <a:rPr lang="ru-RU" dirty="0" smtClean="0"/>
                  <a:t>– расстояние от этой же точки до соответствующей этому фокусу директрисы , то отношение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den>
                    </m:f>
                  </m:oMath>
                </a14:m>
                <a:r>
                  <a:rPr lang="ru-RU" dirty="0" smtClean="0"/>
                  <a:t> величина постоянная, равная эксцентриситету  эллипса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den>
                    </m:f>
                  </m:oMath>
                </a14:m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𝜀</m:t>
                    </m:r>
                  </m:oMath>
                </a14:m>
                <a:endParaRPr lang="ru-RU" dirty="0" smtClean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2420888"/>
                <a:ext cx="5220072" cy="4437112"/>
              </a:xfrm>
              <a:blipFill rotWithShape="1">
                <a:blip r:embed="rId2"/>
                <a:stretch>
                  <a:fillRect l="-1402" t="-824" r="-23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699" y="1988840"/>
            <a:ext cx="3852925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775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Гипербола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35480"/>
            <a:ext cx="4330824" cy="438912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Гиперболой называется множество всех точек плоскости, модуль разности расстояний от каждой из которых равен до двух данных точек этой плоскости, называемых фокусами, есть величина постоянная, меньшая чем расстояния между фокусами</a:t>
            </a:r>
          </a:p>
          <a:p>
            <a:endParaRPr lang="ru-RU" dirty="0"/>
          </a:p>
        </p:txBody>
      </p:sp>
      <p:pic>
        <p:nvPicPr>
          <p:cNvPr id="3074" name="Picture 2" descr="C:\Users\user\Desktop\HyperbolaRect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334" y="2060848"/>
            <a:ext cx="4060797" cy="3919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739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Каноническое уравнение гиперболы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0" i="0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 smtClean="0"/>
                  <a:t> = 1 ;</a:t>
                </a:r>
                <a:r>
                  <a:rPr lang="ru-RU" dirty="0" smtClean="0"/>
                  <a:t> где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140968"/>
            <a:ext cx="7056784" cy="267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229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195</TotalTime>
  <Words>516</Words>
  <Application>Microsoft Office PowerPoint</Application>
  <PresentationFormat>Экран (4:3)</PresentationFormat>
  <Paragraphs>46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Презентация по теме “Линии второго порядка” </vt:lpstr>
      <vt:lpstr>Основные понятия</vt:lpstr>
      <vt:lpstr>Окружность </vt:lpstr>
      <vt:lpstr>Эллипс </vt:lpstr>
      <vt:lpstr>Каноническое уравнение эллипса</vt:lpstr>
      <vt:lpstr>Дополнительные сведения об эллипсе </vt:lpstr>
      <vt:lpstr>Директрисы </vt:lpstr>
      <vt:lpstr>Гипербола </vt:lpstr>
      <vt:lpstr>Каноническое уравнение гиперболы</vt:lpstr>
      <vt:lpstr>Исследование формы гиперболы по ее каноническому уравнению</vt:lpstr>
      <vt:lpstr>Асимптоты гиперболы </vt:lpstr>
      <vt:lpstr>Уравнение равносторонней гиперболы, асимптотами которой служат оси координат </vt:lpstr>
      <vt:lpstr>Дополнительные сведения о гиперболе </vt:lpstr>
      <vt:lpstr>Парабола </vt:lpstr>
      <vt:lpstr>Каноническое уравнение параболы</vt:lpstr>
      <vt:lpstr>Исследование форм параболы по ее каноническому уравнению</vt:lpstr>
      <vt:lpstr>СПАСИБО ЗА ВНИМАНИЕ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теме “Линии второго порядка” </dc:title>
  <dc:creator>user</dc:creator>
  <cp:lastModifiedBy>user</cp:lastModifiedBy>
  <cp:revision>19</cp:revision>
  <dcterms:created xsi:type="dcterms:W3CDTF">2015-02-19T06:44:07Z</dcterms:created>
  <dcterms:modified xsi:type="dcterms:W3CDTF">2015-02-23T09:21:15Z</dcterms:modified>
</cp:coreProperties>
</file>